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14" r:id="rId5"/>
    <p:sldId id="596" r:id="rId6"/>
    <p:sldId id="594" r:id="rId7"/>
    <p:sldId id="597" r:id="rId8"/>
    <p:sldId id="347" r:id="rId9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Oudshoorn" initials="CO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1E6"/>
    <a:srgbClr val="FF2929"/>
    <a:srgbClr val="DA0000"/>
    <a:srgbClr val="93C01D"/>
    <a:srgbClr val="FFC000"/>
    <a:srgbClr val="FFFFFF"/>
    <a:srgbClr val="FF7E00"/>
    <a:srgbClr val="34ABCD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1" autoAdjust="0"/>
    <p:restoredTop sz="81476" autoAdjust="0"/>
  </p:normalViewPr>
  <p:slideViewPr>
    <p:cSldViewPr>
      <p:cViewPr>
        <p:scale>
          <a:sx n="81" d="100"/>
          <a:sy n="81" d="100"/>
        </p:scale>
        <p:origin x="2096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115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038" y="-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Blad1!$A$2:$A$4</c:f>
              <c:strCache>
                <c:ptCount val="3"/>
                <c:pt idx="0">
                  <c:v>Accuracy </c:v>
                </c:pt>
                <c:pt idx="1">
                  <c:v>Material properties</c:v>
                </c:pt>
                <c:pt idx="2">
                  <c:v>Application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0.333333333333333</c:v>
                </c:pt>
                <c:pt idx="1">
                  <c:v>0.333333333333333</c:v>
                </c:pt>
                <c:pt idx="2">
                  <c:v>0.333333333333333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29"/>
          </a:xfrm>
          <a:prstGeom prst="rect">
            <a:avLst/>
          </a:prstGeom>
        </p:spPr>
        <p:txBody>
          <a:bodyPr vert="horz" lIns="94725" tIns="47364" rIns="94725" bIns="47364" rtlCol="0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7" y="4"/>
            <a:ext cx="3076363" cy="511729"/>
          </a:xfrm>
          <a:prstGeom prst="rect">
            <a:avLst/>
          </a:prstGeom>
        </p:spPr>
        <p:txBody>
          <a:bodyPr vert="horz" lIns="94725" tIns="47364" rIns="94725" bIns="47364" rtlCol="0"/>
          <a:lstStyle>
            <a:lvl1pPr algn="r">
              <a:defRPr sz="1100"/>
            </a:lvl1pPr>
          </a:lstStyle>
          <a:p>
            <a:fld id="{C767EFA1-F816-4FF1-8D2D-8FEC88A0770A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3" y="9721110"/>
            <a:ext cx="3076363" cy="511729"/>
          </a:xfrm>
          <a:prstGeom prst="rect">
            <a:avLst/>
          </a:prstGeom>
        </p:spPr>
        <p:txBody>
          <a:bodyPr vert="horz" lIns="94725" tIns="47364" rIns="94725" bIns="47364" rtlCol="0" anchor="b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7" y="9721110"/>
            <a:ext cx="3076363" cy="511729"/>
          </a:xfrm>
          <a:prstGeom prst="rect">
            <a:avLst/>
          </a:prstGeom>
        </p:spPr>
        <p:txBody>
          <a:bodyPr vert="horz" lIns="94725" tIns="47364" rIns="94725" bIns="47364" rtlCol="0" anchor="b"/>
          <a:lstStyle>
            <a:lvl1pPr algn="r">
              <a:defRPr sz="1100"/>
            </a:lvl1pPr>
          </a:lstStyle>
          <a:p>
            <a:fld id="{7B79DDF9-9F12-4D18-83F2-2339E4051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57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29"/>
          </a:xfrm>
          <a:prstGeom prst="rect">
            <a:avLst/>
          </a:prstGeom>
        </p:spPr>
        <p:txBody>
          <a:bodyPr vert="horz" lIns="94725" tIns="47364" rIns="94725" bIns="47364" rtlCol="0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7" y="4"/>
            <a:ext cx="3076363" cy="511729"/>
          </a:xfrm>
          <a:prstGeom prst="rect">
            <a:avLst/>
          </a:prstGeom>
        </p:spPr>
        <p:txBody>
          <a:bodyPr vert="horz" lIns="94725" tIns="47364" rIns="94725" bIns="47364" rtlCol="0"/>
          <a:lstStyle>
            <a:lvl1pPr algn="r">
              <a:defRPr sz="1100"/>
            </a:lvl1pPr>
          </a:lstStyle>
          <a:p>
            <a:fld id="{65E627E9-9E41-44F4-9720-4BCE4C1C1417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5" tIns="47364" rIns="94725" bIns="4736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3" y="4861444"/>
            <a:ext cx="5679440" cy="4605576"/>
          </a:xfrm>
          <a:prstGeom prst="rect">
            <a:avLst/>
          </a:prstGeom>
        </p:spPr>
        <p:txBody>
          <a:bodyPr vert="horz" lIns="94725" tIns="47364" rIns="94725" bIns="4736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6363" cy="511729"/>
          </a:xfrm>
          <a:prstGeom prst="rect">
            <a:avLst/>
          </a:prstGeom>
        </p:spPr>
        <p:txBody>
          <a:bodyPr vert="horz" lIns="94725" tIns="47364" rIns="94725" bIns="47364" rtlCol="0" anchor="b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7" y="9721110"/>
            <a:ext cx="3076363" cy="511729"/>
          </a:xfrm>
          <a:prstGeom prst="rect">
            <a:avLst/>
          </a:prstGeom>
        </p:spPr>
        <p:txBody>
          <a:bodyPr vert="horz" lIns="94725" tIns="47364" rIns="94725" bIns="47364" rtlCol="0" anchor="b"/>
          <a:lstStyle>
            <a:lvl1pPr algn="r">
              <a:defRPr sz="1100"/>
            </a:lvl1pPr>
          </a:lstStyle>
          <a:p>
            <a:fld id="{D6DEC9D8-847D-4D48-A684-86DA3BC3BA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51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EC9D8-847D-4D48-A684-86DA3BC3BA3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1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EC9D8-847D-4D48-A684-86DA3BC3BA3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09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7624" y="2917527"/>
            <a:ext cx="6400800" cy="1470025"/>
          </a:xfrm>
        </p:spPr>
        <p:txBody>
          <a:bodyPr/>
          <a:lstStyle>
            <a:lvl1pPr>
              <a:defRPr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67" y="1584743"/>
            <a:ext cx="4490513" cy="13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6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6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venir LT 55 Roman" panose="02000903040000020003" pitchFamily="2" charset="0"/>
                <a:cs typeface="Segoe UI Semibold" panose="020B0702040204020203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 sz="2800"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 sz="2400"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 sz="2000"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 sz="2000"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7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venir LT 55 Roman" panose="02000903040000020003" pitchFamily="2" charset="0"/>
                <a:cs typeface="Segoe UI Semibold" panose="020B0702040204020203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venir LT 35 Light" panose="02000503030000020003" pitchFamily="2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Avenir LT 35 Light" panose="02000503030000020003" pitchFamily="2" charset="0"/>
                <a:ea typeface="Segoe UI Black" panose="020B0A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Avenir LT 35 Light" panose="02000503030000020003" pitchFamily="2" charset="0"/>
                <a:ea typeface="Segoe UI Black" panose="020B0A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Avenir LT 35 Light" panose="02000503030000020003" pitchFamily="2" charset="0"/>
                <a:ea typeface="Segoe UI Black" panose="020B0A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Avenir LT 35 Light" panose="02000503030000020003" pitchFamily="2" charset="0"/>
                <a:ea typeface="Segoe UI Black" panose="020B0A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 userDrawn="1"/>
        </p:nvCxnSpPr>
        <p:spPr>
          <a:xfrm>
            <a:off x="453327" y="1412777"/>
            <a:ext cx="8233473" cy="4861"/>
          </a:xfrm>
          <a:prstGeom prst="line">
            <a:avLst/>
          </a:prstGeom>
          <a:ln w="25400">
            <a:solidFill>
              <a:srgbClr val="2AA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4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cxnSp>
        <p:nvCxnSpPr>
          <p:cNvPr id="21" name="Rechte verbindingslijn 20"/>
          <p:cNvCxnSpPr/>
          <p:nvPr userDrawn="1"/>
        </p:nvCxnSpPr>
        <p:spPr>
          <a:xfrm>
            <a:off x="453327" y="1412777"/>
            <a:ext cx="8233473" cy="4861"/>
          </a:xfrm>
          <a:prstGeom prst="line">
            <a:avLst/>
          </a:prstGeom>
          <a:ln w="25400">
            <a:solidFill>
              <a:srgbClr val="2AA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				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21" name="Rechte verbindingslijn 20"/>
          <p:cNvCxnSpPr/>
          <p:nvPr userDrawn="1"/>
        </p:nvCxnSpPr>
        <p:spPr>
          <a:xfrm>
            <a:off x="453327" y="1412777"/>
            <a:ext cx="8233473" cy="4861"/>
          </a:xfrm>
          <a:prstGeom prst="line">
            <a:avLst/>
          </a:prstGeom>
          <a:ln w="25400">
            <a:solidFill>
              <a:srgbClr val="2AA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				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2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 userDrawn="1"/>
        </p:nvCxnSpPr>
        <p:spPr>
          <a:xfrm>
            <a:off x="453327" y="1412777"/>
            <a:ext cx="8233473" cy="4861"/>
          </a:xfrm>
          <a:prstGeom prst="line">
            <a:avLst/>
          </a:prstGeom>
          <a:ln w="25400">
            <a:solidFill>
              <a:srgbClr val="2AA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6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3861" y="4406900"/>
            <a:ext cx="7110851" cy="1362075"/>
          </a:xfrm>
        </p:spPr>
        <p:txBody>
          <a:bodyPr anchor="t"/>
          <a:lstStyle>
            <a:lvl1pPr algn="l">
              <a:defRPr sz="4000" b="1" cap="all"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83861" y="2906713"/>
            <a:ext cx="7110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43" y="1573929"/>
            <a:ext cx="4490513" cy="13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5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 sz="2400"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 sz="2000"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 sz="2400"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 sz="2000"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  <p:cxnSp>
        <p:nvCxnSpPr>
          <p:cNvPr id="15" name="Rechte verbindingslijn 14"/>
          <p:cNvCxnSpPr/>
          <p:nvPr userDrawn="1"/>
        </p:nvCxnSpPr>
        <p:spPr>
          <a:xfrm>
            <a:off x="453327" y="1412777"/>
            <a:ext cx="8233473" cy="4861"/>
          </a:xfrm>
          <a:prstGeom prst="line">
            <a:avLst/>
          </a:prstGeom>
          <a:ln w="25400">
            <a:solidFill>
              <a:srgbClr val="2AA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67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 sz="2400"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 sz="2000"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 sz="2400"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 sz="2000"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 userDrawn="1"/>
        </p:nvCxnSpPr>
        <p:spPr>
          <a:xfrm>
            <a:off x="453327" y="1412777"/>
            <a:ext cx="8233473" cy="4861"/>
          </a:xfrm>
          <a:prstGeom prst="line">
            <a:avLst/>
          </a:prstGeom>
          <a:ln w="25400">
            <a:solidFill>
              <a:srgbClr val="2AA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venir LT 55 Roman" panose="02000903040000020003" pitchFamily="2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 sz="2000"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 sz="1600"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 sz="1600"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venir LT 55 Roman" panose="02000903040000020003" pitchFamily="2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 sz="2000"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 sz="1600"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 sz="1600"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/>
          <a:stretch/>
        </p:blipFill>
        <p:spPr>
          <a:xfrm>
            <a:off x="6522361" y="6004907"/>
            <a:ext cx="2164439" cy="343264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 userDrawn="1"/>
        </p:nvCxnSpPr>
        <p:spPr>
          <a:xfrm>
            <a:off x="453327" y="1412777"/>
            <a:ext cx="8233473" cy="4861"/>
          </a:xfrm>
          <a:prstGeom prst="line">
            <a:avLst/>
          </a:prstGeom>
          <a:ln w="25400">
            <a:solidFill>
              <a:srgbClr val="2AA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7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venir LT 55 Roman" panose="02000903040000020003" pitchFamily="2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 sz="2000"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 sz="1600"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 sz="1600"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venir LT 55 Roman" panose="02000903040000020003" pitchFamily="2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venir LT 35 Light" panose="02000503030000020003" pitchFamily="2" charset="0"/>
                <a:cs typeface="Segoe UI Light" panose="020B0502040204020203" pitchFamily="34" charset="0"/>
              </a:defRPr>
            </a:lvl1pPr>
            <a:lvl2pPr>
              <a:defRPr sz="2000">
                <a:latin typeface="Avenir LT 35 Light" panose="02000503030000020003" pitchFamily="2" charset="0"/>
                <a:cs typeface="Segoe UI Light" panose="020B0502040204020203" pitchFamily="34" charset="0"/>
              </a:defRPr>
            </a:lvl2pPr>
            <a:lvl3pPr>
              <a:defRPr sz="1800">
                <a:latin typeface="Avenir LT 35 Light" panose="02000503030000020003" pitchFamily="2" charset="0"/>
                <a:cs typeface="Segoe UI Light" panose="020B0502040204020203" pitchFamily="34" charset="0"/>
              </a:defRPr>
            </a:lvl3pPr>
            <a:lvl4pPr>
              <a:defRPr sz="1600">
                <a:latin typeface="Avenir LT 35 Light" panose="02000503030000020003" pitchFamily="2" charset="0"/>
                <a:cs typeface="Segoe UI Light" panose="020B0502040204020203" pitchFamily="34" charset="0"/>
              </a:defRPr>
            </a:lvl4pPr>
            <a:lvl5pPr>
              <a:defRPr sz="1600">
                <a:latin typeface="Avenir LT 35 Light" panose="02000503030000020003" pitchFamily="2" charset="0"/>
                <a:cs typeface="Segoe UI Light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453327" y="1412777"/>
            <a:ext cx="8233473" cy="4861"/>
          </a:xfrm>
          <a:prstGeom prst="line">
            <a:avLst/>
          </a:prstGeom>
          <a:ln w="25400">
            <a:solidFill>
              <a:srgbClr val="2AA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4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tillium Lt" pitchFamily="50" charset="0"/>
              </a:defRPr>
            </a:lvl1pPr>
          </a:lstStyle>
          <a:p>
            <a:r>
              <a:rPr lang="nl-NL"/>
              <a:t>Strictly Confidential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 Lt" pitchFamily="50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tillium Lt" pitchFamily="50" charset="0"/>
              </a:defRPr>
            </a:lvl1pPr>
          </a:lstStyle>
          <a:p>
            <a:fld id="{CD19AE56-34F0-41E8-86D9-CD98E97BD7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0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63" r:id="rId7"/>
    <p:sldLayoutId id="2147483653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tillium B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tillium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till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till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till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till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manufactur3d.com/" TargetMode="External"/><Relationship Id="rId5" Type="http://schemas.openxmlformats.org/officeDocument/2006/relationships/hyperlink" Target="http://www.atum3d.com/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r="17225"/>
          <a:stretch/>
        </p:blipFill>
        <p:spPr>
          <a:xfrm>
            <a:off x="1475656" y="-171400"/>
            <a:ext cx="766834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504" y="3717032"/>
            <a:ext cx="3780440" cy="785949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Company Presentation </a:t>
            </a:r>
            <a:br>
              <a:rPr lang="en-US" sz="1800" dirty="0"/>
            </a:b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  <a:ea typeface="+mn-ea"/>
                <a:cs typeface="Segoe UI Light" panose="020B0502040204020203" pitchFamily="34" charset="0"/>
              </a:rPr>
              <a:t>June, 2018</a:t>
            </a:r>
            <a:br>
              <a:rPr lang="en-US" sz="1400" dirty="0" smtClean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  <a:ea typeface="+mn-ea"/>
                <a:cs typeface="Segoe UI Light" panose="020B0502040204020203" pitchFamily="34" charset="0"/>
              </a:rPr>
            </a:b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  <a:ea typeface="+mn-ea"/>
                <a:cs typeface="Segoe UI Light" panose="020B0502040204020203" pitchFamily="34" charset="0"/>
              </a:rPr>
              <a:t>Tristram Budel</a:t>
            </a:r>
            <a:endParaRPr lang="en-US" sz="1800" dirty="0">
              <a:latin typeface="Avenir Book" panose="02000503020000020003" pitchFamily="2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5" y="2780928"/>
            <a:ext cx="2906198" cy="8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Strictly Confidential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E56-34F0-41E8-86D9-CD98E97BD759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Atum3D</a:t>
            </a:r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"/>
          <a:stretch/>
        </p:blipFill>
        <p:spPr>
          <a:xfrm>
            <a:off x="3707904" y="2086558"/>
            <a:ext cx="5122596" cy="3553246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2086558"/>
            <a:ext cx="3466728" cy="4039605"/>
          </a:xfrm>
        </p:spPr>
        <p:txBody>
          <a:bodyPr/>
          <a:lstStyle/>
          <a:p>
            <a:r>
              <a:rPr lang="en-GB" dirty="0" smtClean="0"/>
              <a:t>10 employees </a:t>
            </a:r>
          </a:p>
          <a:p>
            <a:r>
              <a:rPr lang="en-GB" dirty="0" smtClean="0"/>
              <a:t>+ 300 sold total</a:t>
            </a:r>
          </a:p>
          <a:p>
            <a:r>
              <a:rPr lang="en-GB" dirty="0" smtClean="0"/>
              <a:t>Open platform </a:t>
            </a:r>
          </a:p>
        </p:txBody>
      </p:sp>
    </p:spTree>
    <p:extLst>
      <p:ext uri="{BB962C8B-B14F-4D97-AF65-F5344CB8AC3E}">
        <p14:creationId xmlns:p14="http://schemas.microsoft.com/office/powerpoint/2010/main" val="178632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Strictly Confidential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E56-34F0-41E8-86D9-CD98E97BD759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Key 3D printing topics</a:t>
            </a:r>
            <a:endParaRPr lang="en-GB" sz="2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Additive manufacturing automation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Material properties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4961207" cy="31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7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Strictly Confidential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E56-34F0-41E8-86D9-CD98E97BD759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Accelerate together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Building application orientated packages</a:t>
            </a:r>
            <a:endParaRPr lang="en-GB" dirty="0"/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1591731202"/>
              </p:ext>
            </p:extLst>
          </p:nvPr>
        </p:nvGraphicFramePr>
        <p:xfrm>
          <a:off x="2177988" y="2132856"/>
          <a:ext cx="4788024" cy="382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645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25377" b="27820"/>
          <a:stretch/>
        </p:blipFill>
        <p:spPr>
          <a:xfrm>
            <a:off x="457200" y="2603041"/>
            <a:ext cx="4038600" cy="2520280"/>
          </a:xfrm>
          <a:prstGeom prst="rect">
            <a:avLst/>
          </a:prstGeom>
          <a:noFill/>
          <a:ln>
            <a:solidFill>
              <a:srgbClr val="2AA1E6"/>
            </a:solidFill>
          </a:ln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E56-34F0-41E8-86D9-CD98E97BD759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Strictly Confidential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Thanks for your attention!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648200" y="1567545"/>
            <a:ext cx="4038600" cy="3805671"/>
          </a:xfrm>
        </p:spPr>
        <p:txBody>
          <a:bodyPr>
            <a:normAutofit fontScale="92500" lnSpcReduction="10000"/>
          </a:bodyPr>
          <a:lstStyle/>
          <a:p>
            <a:pPr algn="ctr"/>
            <a:endParaRPr lang="nl-NL" dirty="0">
              <a:latin typeface="Avenir Book" panose="02000503020000020003" pitchFamily="2" charset="0"/>
            </a:endParaRPr>
          </a:p>
          <a:p>
            <a:pPr algn="ctr"/>
            <a:endParaRPr lang="nl-NL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n-US" sz="1400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n-US" sz="700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n-US" sz="1400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n-US" sz="1400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400" dirty="0" err="1" smtClean="0">
                <a:latin typeface="Avenir Book" panose="02000503020000020003" pitchFamily="2" charset="0"/>
              </a:rPr>
              <a:t>Marconistraat</a:t>
            </a:r>
            <a:r>
              <a:rPr lang="en-US" sz="1400" dirty="0" smtClean="0">
                <a:latin typeface="Avenir Book" panose="02000503020000020003" pitchFamily="2" charset="0"/>
              </a:rPr>
              <a:t> 66A</a:t>
            </a:r>
            <a:endParaRPr lang="en-US" sz="1400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Avenir Book" panose="02000503020000020003" pitchFamily="2" charset="0"/>
              </a:rPr>
              <a:t>          </a:t>
            </a:r>
            <a:r>
              <a:rPr lang="en-US" sz="1400" dirty="0" smtClean="0">
                <a:latin typeface="Avenir Book" panose="02000503020000020003" pitchFamily="2" charset="0"/>
              </a:rPr>
              <a:t>2809 PE Gouda</a:t>
            </a:r>
            <a:endParaRPr lang="en-US" sz="1400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Avenir Book" panose="02000503020000020003" pitchFamily="2" charset="0"/>
              </a:rPr>
              <a:t>The Netherlands</a:t>
            </a:r>
          </a:p>
          <a:p>
            <a:pPr marL="0" indent="0" algn="ctr">
              <a:buNone/>
            </a:pPr>
            <a:endParaRPr lang="en-US" sz="1400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400" dirty="0">
                <a:solidFill>
                  <a:srgbClr val="2AA1E6"/>
                </a:solidFill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T</a:t>
            </a:r>
            <a:r>
              <a:rPr lang="en-US" sz="1400" dirty="0">
                <a:latin typeface="Avenir Book" panose="02000503020000020003" pitchFamily="2" charset="0"/>
              </a:rPr>
              <a:t>   +31 (0)85-4882660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2AA1E6"/>
                </a:solidFill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E</a:t>
            </a:r>
            <a:r>
              <a:rPr lang="en-US" sz="1400" dirty="0">
                <a:latin typeface="Avenir Book" panose="02000503020000020003" pitchFamily="2" charset="0"/>
              </a:rPr>
              <a:t>    info@atum3D.com</a:t>
            </a:r>
          </a:p>
          <a:p>
            <a:pPr marL="0" indent="0" algn="ctr">
              <a:buNone/>
            </a:pPr>
            <a:endParaRPr lang="en-US" sz="1400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2AA1E6"/>
                </a:solidFill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  <a:hlinkClick r:id="rId4"/>
              </a:rPr>
              <a:t>www.manufactur3D.com</a:t>
            </a:r>
            <a:endParaRPr lang="en-US" sz="1400" dirty="0" smtClean="0">
              <a:solidFill>
                <a:srgbClr val="2AA1E6"/>
              </a:solidFill>
              <a:latin typeface="Avenir LT 65 Medium" panose="02000A03020000020003" pitchFamily="2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2AA1E6"/>
                </a:solidFill>
                <a:latin typeface="Avenir LT 65 Medium" panose="02000A03020000020003" pitchFamily="2" charset="0"/>
                <a:ea typeface="Segoe UI Black" panose="020B0A02040204020203" pitchFamily="34" charset="0"/>
                <a:cs typeface="Segoe UI Black" panose="020B0A02040204020203" pitchFamily="34" charset="0"/>
                <a:hlinkClick r:id="rId5"/>
              </a:rPr>
              <a:t>www.atum3d.com</a:t>
            </a:r>
            <a:endParaRPr lang="en-US" sz="1400" dirty="0" smtClean="0">
              <a:solidFill>
                <a:srgbClr val="2AA1E6"/>
              </a:solidFill>
              <a:latin typeface="Avenir LT 65 Medium" panose="02000A03020000020003" pitchFamily="2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endParaRPr lang="en-US" sz="1400" dirty="0">
              <a:solidFill>
                <a:srgbClr val="2AA1E6"/>
              </a:solidFill>
              <a:latin typeface="Avenir LT 65 Medium" panose="02000A03020000020003" pitchFamily="2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endParaRPr lang="en-US" sz="1400" dirty="0">
              <a:solidFill>
                <a:srgbClr val="2AA1E6"/>
              </a:solidFill>
              <a:latin typeface="Avenir Book" panose="02000503020000020003" pitchFamily="2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endParaRPr lang="nl-NL" dirty="0">
              <a:latin typeface="Avenir Book" panose="02000503020000020003" pitchFamily="2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80" y="2603041"/>
            <a:ext cx="2055040" cy="6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D27D0A8B8DB45AA8A4B8E47869EF3" ma:contentTypeVersion="8" ma:contentTypeDescription="Create a new document." ma:contentTypeScope="" ma:versionID="04f324702e24acae87616489ccf9cea6">
  <xsd:schema xmlns:xsd="http://www.w3.org/2001/XMLSchema" xmlns:xs="http://www.w3.org/2001/XMLSchema" xmlns:p="http://schemas.microsoft.com/office/2006/metadata/properties" xmlns:ns2="0168087d-a1b0-43ca-95cc-82b7f219a92a" xmlns:ns3="6a0028aa-a364-4005-8fe0-531498792730" targetNamespace="http://schemas.microsoft.com/office/2006/metadata/properties" ma:root="true" ma:fieldsID="2e8a4f6e8a30560ac448537d0b56c19f" ns2:_="" ns3:_="">
    <xsd:import namespace="0168087d-a1b0-43ca-95cc-82b7f219a92a"/>
    <xsd:import namespace="6a0028aa-a364-4005-8fe0-5314987927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8087d-a1b0-43ca-95cc-82b7f219a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028aa-a364-4005-8fe0-53149879273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9492EC-FF9D-457B-A945-B19AF70EDD41}"/>
</file>

<file path=customXml/itemProps2.xml><?xml version="1.0" encoding="utf-8"?>
<ds:datastoreItem xmlns:ds="http://schemas.openxmlformats.org/officeDocument/2006/customXml" ds:itemID="{3A1AD02A-3B8D-4F7C-837F-9181CE6F04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81B53B-AD4C-4BD4-8052-092F199ADE08}">
  <ds:schemaRefs>
    <ds:schemaRef ds:uri="http://www.w3.org/XML/1998/namespace"/>
    <ds:schemaRef ds:uri="http://purl.org/dc/terms/"/>
    <ds:schemaRef ds:uri="64cccf3d-9ca7-439b-a657-8c5fb98d785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33714</TotalTime>
  <Words>63</Words>
  <Application>Microsoft Macintosh PowerPoint</Application>
  <PresentationFormat>Diavoorstelling (4:3)</PresentationFormat>
  <Paragraphs>40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8" baseType="lpstr">
      <vt:lpstr>Avenir Book</vt:lpstr>
      <vt:lpstr>Avenir LT 35 Light</vt:lpstr>
      <vt:lpstr>Avenir LT 55 Roman</vt:lpstr>
      <vt:lpstr>Avenir LT 65 Medium</vt:lpstr>
      <vt:lpstr>Calibri</vt:lpstr>
      <vt:lpstr>Segoe UI Black</vt:lpstr>
      <vt:lpstr>Segoe UI Light</vt:lpstr>
      <vt:lpstr>Segoe UI Semibold</vt:lpstr>
      <vt:lpstr>Titillium</vt:lpstr>
      <vt:lpstr>Titillium Bd</vt:lpstr>
      <vt:lpstr>Titillium Lt</vt:lpstr>
      <vt:lpstr>Arial</vt:lpstr>
      <vt:lpstr>Kantoorthema</vt:lpstr>
      <vt:lpstr>Company Presentation  June, 2018 Tristram Budel</vt:lpstr>
      <vt:lpstr>Atum3D</vt:lpstr>
      <vt:lpstr>Key 3D printing topics</vt:lpstr>
      <vt:lpstr>Accelerate together</vt:lpstr>
      <vt:lpstr>Thanks for your attention!</vt:lpstr>
    </vt:vector>
  </TitlesOfParts>
  <Company>HP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Oudshoorn</dc:creator>
  <cp:lastModifiedBy>Tristram Budel</cp:lastModifiedBy>
  <cp:revision>968</cp:revision>
  <cp:lastPrinted>2016-11-01T11:23:59Z</cp:lastPrinted>
  <dcterms:created xsi:type="dcterms:W3CDTF">2014-06-23T06:20:16Z</dcterms:created>
  <dcterms:modified xsi:type="dcterms:W3CDTF">2018-06-18T15:43:54Z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0x010100E53D27D0A8B8DB45AA8A4B8E47869EF3</vt:lpwstr>
  </property>
</Properties>
</file>